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349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58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562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3904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10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2035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21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910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39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255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48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13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932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412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62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046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75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9457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  <p:sldLayoutId id="214748377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t>GenAI-Enabled Integrated Platform Environment (IPE)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7"/>
            <a:ext cx="6593681" cy="2559611"/>
          </a:xfrm>
        </p:spPr>
        <p:txBody>
          <a:bodyPr>
            <a:noAutofit/>
          </a:bodyPr>
          <a:lstStyle/>
          <a:p>
            <a:r>
              <a:rPr dirty="0"/>
              <a:t>Hackathon Presentation</a:t>
            </a:r>
          </a:p>
          <a:p>
            <a:r>
              <a:rPr dirty="0"/>
              <a:t>Team AI-</a:t>
            </a:r>
            <a:r>
              <a:rPr dirty="0" err="1"/>
              <a:t>Vengers</a:t>
            </a:r>
            <a:endParaRPr lang="en-US" dirty="0"/>
          </a:p>
          <a:p>
            <a:r>
              <a:rPr lang="en-US" sz="1600" dirty="0" err="1"/>
              <a:t>Jagan</a:t>
            </a:r>
            <a:r>
              <a:rPr lang="en-US" sz="1600" dirty="0"/>
              <a:t> VS</a:t>
            </a:r>
          </a:p>
          <a:p>
            <a:r>
              <a:rPr lang="en-US" sz="1600" dirty="0"/>
              <a:t>Suneel </a:t>
            </a:r>
            <a:r>
              <a:rPr lang="en-US" sz="1600" dirty="0" err="1"/>
              <a:t>Gandham</a:t>
            </a:r>
            <a:endParaRPr lang="en-US" sz="1600" dirty="0"/>
          </a:p>
          <a:p>
            <a:r>
              <a:rPr lang="en-US" sz="1600"/>
              <a:t>Ansar </a:t>
            </a:r>
            <a:r>
              <a:rPr lang="en-US" sz="1600" dirty="0"/>
              <a:t>Bhasha Shaik</a:t>
            </a:r>
          </a:p>
          <a:p>
            <a:r>
              <a:rPr lang="en-US" sz="1600" dirty="0"/>
              <a:t>Vinod 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 &amp; Q&amp;A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Thank you!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Technology organizations have a large platform support system with L1/L2/L3 operations. Support teams need to troubleshoot incidents by accessing multiple knowledge bases, automation scripts, telemetry data, and configuration details. This results in significant time loss due to frequent context switching.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Solution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GenAI-enabled Integrated Platform Environment (IPE) provides an AI-powered support console. It integrates knowledge bases, automation scripts, telemetry, and enterprise data into a unified platform.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AI Chatbot for intelligent responses</a:t>
            </a:r>
          </a:p>
          <a:p>
            <a:r>
              <a:t>- Agentic capabilities for automated incident resolution</a:t>
            </a:r>
          </a:p>
          <a:p>
            <a:r>
              <a:t>- Contextual recommendations based on enterprise data</a:t>
            </a:r>
          </a:p>
          <a:p>
            <a:r>
              <a:t>- Integration with ITSM, observability tools, and automation frameworks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Architecture Diagram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975CF42-9739-4ABB-9E48-637BFD863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1415" y="2249488"/>
            <a:ext cx="6197996" cy="35417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056527"/>
          </a:xfrm>
        </p:spPr>
        <p:txBody>
          <a:bodyPr/>
          <a:lstStyle/>
          <a:p>
            <a:r>
              <a:rPr dirty="0"/>
              <a:t>Process Flow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448971"/>
            <a:ext cx="7543801" cy="4797083"/>
          </a:xfrm>
        </p:spPr>
        <p:txBody>
          <a:bodyPr/>
          <a:lstStyle/>
          <a:p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8D5530-676E-44C5-9A8A-601C8EE58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942" y="1600200"/>
            <a:ext cx="7160455" cy="452596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134233"/>
          </a:xfrm>
        </p:spPr>
        <p:txBody>
          <a:bodyPr/>
          <a:lstStyle/>
          <a:p>
            <a:r>
              <a:rPr dirty="0"/>
              <a:t>Implementation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sz="2800" dirty="0"/>
              <a:t>Retrieval-Augmented Generation (RAG) chatbot for knowledge retrieval</a:t>
            </a:r>
          </a:p>
          <a:p>
            <a:r>
              <a:rPr sz="2800" dirty="0"/>
              <a:t>Ansible scripts for automated incident resolution</a:t>
            </a:r>
          </a:p>
          <a:p>
            <a:r>
              <a:rPr sz="2800" dirty="0"/>
              <a:t>Integration with ServiceNow, ITSM, and monitoring tools</a:t>
            </a:r>
            <a:r>
              <a:rPr lang="en-US" sz="2800" dirty="0"/>
              <a:t> (Mocked Data)</a:t>
            </a:r>
          </a:p>
          <a:p>
            <a:pPr marL="0" indent="0">
              <a:buNone/>
            </a:pPr>
            <a:r>
              <a:rPr lang="en-IN" sz="2800" dirty="0"/>
              <a:t>Limitations:</a:t>
            </a:r>
          </a:p>
          <a:p>
            <a:pPr marL="0" indent="0">
              <a:buNone/>
            </a:pPr>
            <a:r>
              <a:rPr lang="en-IN" sz="2800" dirty="0"/>
              <a:t>We have mocked the responses for AI Agents considering time limit.</a:t>
            </a:r>
            <a:endParaRPr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Benefits &amp;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Reduces time spent switching between tools</a:t>
            </a:r>
          </a:p>
          <a:p>
            <a:r>
              <a:rPr dirty="0"/>
              <a:t>Provides faster and more accurate incident resolution</a:t>
            </a:r>
          </a:p>
          <a:p>
            <a:r>
              <a:rPr dirty="0"/>
              <a:t>Increases efficiency of platform support teams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Extend AI capabilities with predictive analytics</a:t>
            </a:r>
          </a:p>
          <a:p>
            <a:r>
              <a:rPr dirty="0"/>
              <a:t>Improve integration with more ITSM and monitoring tools</a:t>
            </a:r>
          </a:p>
          <a:p>
            <a:r>
              <a:rPr lang="en-IN" dirty="0"/>
              <a:t>E</a:t>
            </a:r>
            <a:r>
              <a:rPr dirty="0" err="1"/>
              <a:t>nhance</a:t>
            </a:r>
            <a:r>
              <a:rPr dirty="0"/>
              <a:t> user experience with interactive dashboards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</TotalTime>
  <Words>240</Words>
  <Application>Microsoft Office PowerPoint</Application>
  <PresentationFormat>On-screen Show (4:3)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</vt:lpstr>
      <vt:lpstr>GenAI-Enabled Integrated Platform Environment (IPE)</vt:lpstr>
      <vt:lpstr>Problem Statement</vt:lpstr>
      <vt:lpstr>Solution Overview</vt:lpstr>
      <vt:lpstr>Key Features</vt:lpstr>
      <vt:lpstr>Architecture Diagram</vt:lpstr>
      <vt:lpstr>Process Flow Diagram</vt:lpstr>
      <vt:lpstr>Implementation Details</vt:lpstr>
      <vt:lpstr>Benefits &amp; Impact</vt:lpstr>
      <vt:lpstr>Future Enhancements</vt:lpstr>
      <vt:lpstr>Conclusion &amp; 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GenAI-Enabled Integrated Platform Environment (IPE)</dc:title>
  <dc:subject/>
  <dc:creator/>
  <cp:keywords/>
  <dc:description>generated using python-pptx</dc:description>
  <cp:lastModifiedBy>Suneel</cp:lastModifiedBy>
  <cp:revision>10</cp:revision>
  <dcterms:created xsi:type="dcterms:W3CDTF">2013-01-27T09:14:16Z</dcterms:created>
  <dcterms:modified xsi:type="dcterms:W3CDTF">2025-03-26T12:03:51Z</dcterms:modified>
  <cp:category/>
</cp:coreProperties>
</file>

<file path=docProps/thumbnail.jpeg>
</file>